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4" r:id="rId5"/>
    <p:sldId id="285" r:id="rId6"/>
    <p:sldId id="259" r:id="rId7"/>
    <p:sldId id="260" r:id="rId8"/>
    <p:sldId id="266" r:id="rId9"/>
    <p:sldId id="267" r:id="rId10"/>
    <p:sldId id="268" r:id="rId11"/>
    <p:sldId id="269" r:id="rId12"/>
    <p:sldId id="26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62" r:id="rId26"/>
    <p:sldId id="263" r:id="rId27"/>
    <p:sldId id="264" r:id="rId28"/>
    <p:sldId id="286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6D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31" autoAdjust="0"/>
  </p:normalViewPr>
  <p:slideViewPr>
    <p:cSldViewPr snapToGrid="0">
      <p:cViewPr varScale="1">
        <p:scale>
          <a:sx n="113" d="100"/>
          <a:sy n="113" d="100"/>
        </p:scale>
        <p:origin x="456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31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FC4A7B-C566-2C15-E5FE-93297D4F84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0AF5BF4-CA51-8DB9-6D6D-36D37C2C3B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DFE3FFD-D2F6-DFD3-D489-3A2468222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087B7-F056-40BA-9720-6A504D4CE512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5CCBCCD-5E10-C3A7-3E67-21AC84BB5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AB7BAC3-455A-2FCE-2329-818327EBF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9EC1-CADF-44CF-8F4E-649B2D9F8B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832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13C17A-E6AB-BC78-77F0-2021490F1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032AC62-9787-CD4D-5046-21F8E1AACF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F561DA-F382-3938-C999-E79A6B58A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087B7-F056-40BA-9720-6A504D4CE512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FDF3CE-A1E7-0C07-BFB2-5DADD0A34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7FC2BA6-A508-597D-0E08-E6D68DFAE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9EC1-CADF-44CF-8F4E-649B2D9F8B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7917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029FF87-F163-774C-B804-5B34A16019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D95E19E-274C-636F-2672-1E4CEF46AB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85C825B-2E53-2E6D-6B0A-7F526B473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087B7-F056-40BA-9720-6A504D4CE512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8C60BD7-5258-75A6-5EC5-2D80399A2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FEF826-DA01-2EF6-8BEF-4EC0E94C5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9EC1-CADF-44CF-8F4E-649B2D9F8B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9856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F4E9C4-D496-19AA-C28B-2876637FB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CDE569-33B7-888E-D158-DBBB524FF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78968B-3F1F-543F-02B4-89243DC00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087B7-F056-40BA-9720-6A504D4CE512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321888-26C7-7AB6-7866-5C48525E9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7A8450-25C6-6C2C-4EF4-92F2731A7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9EC1-CADF-44CF-8F4E-649B2D9F8B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0954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AAB30D-6CCC-8CC0-76E7-E0123A178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47D204B-573C-4330-2B81-C56B82D29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21F099-B5FB-8E4F-59E2-BA3C14035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087B7-F056-40BA-9720-6A504D4CE512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DAB176-A30E-9E32-69E3-CD59DB530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80FC407-2A52-F7BB-C671-94008072C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9EC1-CADF-44CF-8F4E-649B2D9F8B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975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2A1056-50E7-0640-95BD-2527E27E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E0E57C-A9A6-951F-313D-45D4CAACB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D6F7850-E6A0-1901-8AE7-542E2E1DE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5D81227-B5A1-15D2-B5F0-04DBE9E63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087B7-F056-40BA-9720-6A504D4CE512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DB9811A-CD72-797C-A0B7-DC532DA4C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AEC5027-E8A8-7A00-4804-3B1EC2384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9EC1-CADF-44CF-8F4E-649B2D9F8B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526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94D449-68CE-3AE8-6120-E6FC32DD3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36546D4-E2D4-DBA4-3579-016F0B9A2B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24D026A-D85C-F9CD-75C6-E1D752903D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196CDED-D4F1-5971-8A70-4024A1BDC6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17A16BF-8758-A714-A982-DCCD840526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682B90E-B6F1-3040-21AF-C38663705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087B7-F056-40BA-9720-6A504D4CE512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9C234F6-91AD-4552-4C9E-079763ED6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880BB13-FA3F-5784-4850-CC842B1E7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9EC1-CADF-44CF-8F4E-649B2D9F8B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4500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338A73-EC66-4D9E-1B45-CB77FEBC0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BDBDE34-81B0-9EBF-BBA9-91FDB51D5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087B7-F056-40BA-9720-6A504D4CE512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4C874BD-19E7-DC12-B24A-DADBA9FBB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3ECA10C-4750-3316-A5DA-7CDB7D841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9EC1-CADF-44CF-8F4E-649B2D9F8B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2559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421179B-8EE9-EE7E-8AAE-D1D3438DD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087B7-F056-40BA-9720-6A504D4CE512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E34664B-69D6-9B81-6331-0A2863EA6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BD4E10-463E-1051-13CD-157E54028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9EC1-CADF-44CF-8F4E-649B2D9F8B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4350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64141B-D174-9750-C418-FA7E3E651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E1A422-E11A-5858-6E33-575D3D545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F7917BD-CC2E-1E40-0D5D-005C1F47A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D10877C-B8CE-B537-653F-75C318429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087B7-F056-40BA-9720-6A504D4CE512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D01C915-158F-B4B2-4230-0EE4D66F5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E51A370-733E-6F10-1548-7117BDC03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9EC1-CADF-44CF-8F4E-649B2D9F8B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7268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242A0E-B1D3-E99D-A700-4F1D67BCF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AC17E9E-0EF2-5F6D-6E90-C526CBA6D9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DB57B89-9D88-175E-42FB-B40E54E7E0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516093A-FB9E-3F1E-311E-0F3D8557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087B7-F056-40BA-9720-6A504D4CE512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7A87DA9-B527-E4F4-0B84-740FAD716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82FBFF1-0A4A-E7C7-46CD-47B074A7D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9EC1-CADF-44CF-8F4E-649B2D9F8B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7313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C0995B-96F6-9524-00A3-A77CEE7BF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D8E496D-150E-8770-07A9-D432E890F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33A6C49-50EF-2CE8-2B5F-1EEE4BEF07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7087B7-F056-40BA-9720-6A504D4CE512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E790C2-D837-510D-648C-42F192801E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E995D9-5B3B-65C8-FE03-E39D97E52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E9EC1-CADF-44CF-8F4E-649B2D9F8B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1412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mailto:kostiv049@gmail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74F0B9-499E-D7E1-71BD-892F0235A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"/>
            <a:ext cx="9144000" cy="1655762"/>
          </a:xfrm>
        </p:spPr>
        <p:txBody>
          <a:bodyPr>
            <a:normAutofit/>
          </a:bodyPr>
          <a:lstStyle/>
          <a:p>
            <a:r>
              <a:rPr lang="ru-RU" sz="4800" dirty="0">
                <a:solidFill>
                  <a:schemeClr val="bg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Разработка новостного сайта </a:t>
            </a:r>
            <a:r>
              <a:rPr lang="en-US" sz="4800" dirty="0">
                <a:solidFill>
                  <a:srgbClr val="E76D1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Alpha-News</a:t>
            </a:r>
            <a:endParaRPr lang="ru-RU" sz="4800" dirty="0">
              <a:solidFill>
                <a:srgbClr val="E76D14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CE6CEE4-6473-B521-5436-F4298C74E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4824" y="5477193"/>
            <a:ext cx="4758089" cy="1264258"/>
          </a:xfrm>
        </p:spPr>
        <p:txBody>
          <a:bodyPr/>
          <a:lstStyle/>
          <a:p>
            <a:pPr algn="r"/>
            <a:r>
              <a:rPr lang="ru-RU" dirty="0">
                <a:solidFill>
                  <a:schemeClr val="bg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Костив Максим Владимирович</a:t>
            </a:r>
          </a:p>
          <a:p>
            <a:pPr algn="r"/>
            <a:r>
              <a:rPr lang="ru-RU" dirty="0">
                <a:solidFill>
                  <a:schemeClr val="bg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2993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55D228-25DA-6E1F-6339-1831A98D4541}"/>
              </a:ext>
            </a:extLst>
          </p:cNvPr>
          <p:cNvSpPr txBox="1"/>
          <p:nvPr/>
        </p:nvSpPr>
        <p:spPr>
          <a:xfrm>
            <a:off x="228600" y="5389746"/>
            <a:ext cx="60976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ФИО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</a:p>
          <a:p>
            <a:r>
              <a:rPr lang="ru-RU" sz="2400" dirty="0">
                <a:solidFill>
                  <a:schemeClr val="bg1"/>
                </a:solidFill>
              </a:rPr>
              <a:t>Номер группы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18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9C2484-A70A-84FF-8D5F-38042171D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8" y="1938036"/>
            <a:ext cx="5668287" cy="305812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2DA3369-F9E0-2603-2FC0-E4E90644F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775" y="1938036"/>
            <a:ext cx="5668287" cy="30581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A89B59-915D-1A03-3FAF-4E2652025AED}"/>
              </a:ext>
            </a:extLst>
          </p:cNvPr>
          <p:cNvSpPr txBox="1"/>
          <p:nvPr/>
        </p:nvSpPr>
        <p:spPr>
          <a:xfrm>
            <a:off x="0" y="580451"/>
            <a:ext cx="1219200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ru-RU" sz="4400" dirty="0">
                <a:solidFill>
                  <a:srgbClr val="E76D1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Макет</a:t>
            </a:r>
          </a:p>
        </p:txBody>
      </p:sp>
    </p:spTree>
    <p:extLst>
      <p:ext uri="{BB962C8B-B14F-4D97-AF65-F5344CB8AC3E}">
        <p14:creationId xmlns:p14="http://schemas.microsoft.com/office/powerpoint/2010/main" val="1267171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577A4E-9CEB-DBF9-307D-0839034317B6}"/>
              </a:ext>
            </a:extLst>
          </p:cNvPr>
          <p:cNvSpPr txBox="1"/>
          <p:nvPr/>
        </p:nvSpPr>
        <p:spPr>
          <a:xfrm>
            <a:off x="0" y="580451"/>
            <a:ext cx="1219200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ru-RU" sz="4400" dirty="0">
                <a:solidFill>
                  <a:srgbClr val="E76D1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Макет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06BFFD2-C82C-1FA9-5E46-9AA5E3CAF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8" y="1938036"/>
            <a:ext cx="5668287" cy="305812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0C8CA99-FBC8-6CA5-EF7C-04D3C4012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775" y="1938036"/>
            <a:ext cx="5668287" cy="305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46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85F06C-CBC6-107B-7A02-32DCE5AE3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rgbClr val="E76D1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Дизайн сайта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12AEE98-E8B5-DFDE-B4F8-701E6C87A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8" y="1938036"/>
            <a:ext cx="5668287" cy="30581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ACA1F11-D77C-2385-E44C-F3DA3DF8F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8" y="1938036"/>
            <a:ext cx="5668287" cy="30581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950B85D-EA0D-8A3A-BEDC-0A0AC0078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777" y="1938036"/>
            <a:ext cx="5668287" cy="305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87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315873-978F-80E5-19FA-52E31A8A7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rgbClr val="E76D1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Дизайн сайта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4A87A0C-7DEE-DB74-001A-37DDE07C7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9" y="1938036"/>
            <a:ext cx="5668287" cy="305812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D17D569-6C77-AB2D-26CE-9FB28A6D2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774" y="1938036"/>
            <a:ext cx="5668287" cy="305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68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1EEFA39-8847-21F1-E38D-0963BF2D7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rgbClr val="E76D1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Дизайн сайта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E22A25-48CB-A6C8-A47D-9A26D0222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9" y="1938036"/>
            <a:ext cx="5668287" cy="305812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E754314-214A-D768-3B2C-70093CE88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776" y="1938036"/>
            <a:ext cx="5668287" cy="305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67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F806D76-A312-BA87-7F7A-78E087E4E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rgbClr val="E76D1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Дизайн сайта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345D45F-3B8B-940A-4918-939C0F12B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7" y="1938036"/>
            <a:ext cx="5668287" cy="305812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44559FE-FA94-6997-9384-7ECA40A81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778" y="1938036"/>
            <a:ext cx="5668287" cy="305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32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C84A5AF-9E4A-45C9-537F-D591F9207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rgbClr val="E76D1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Дизайн сайта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0EFF383-A924-89E8-0E67-1523EE0CF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370" y="1557867"/>
            <a:ext cx="9319260" cy="493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991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034A02-2D7A-6A42-6B73-D6A8F5846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rgbClr val="E76D1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Код</a:t>
            </a:r>
            <a:r>
              <a:rPr lang="en-US" dirty="0">
                <a:solidFill>
                  <a:srgbClr val="E76D1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 HTML</a:t>
            </a:r>
            <a:endParaRPr lang="ru-RU" dirty="0">
              <a:solidFill>
                <a:srgbClr val="E76D14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C42492D-AFED-7891-AAA1-C80C405DE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826" y="1416368"/>
            <a:ext cx="7762348" cy="447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53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8774AD-B0BF-6C0D-1E00-F0AB2D625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727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034A02-2D7A-6A42-6B73-D6A8F5846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Код</a:t>
            </a:r>
            <a:r>
              <a:rPr lang="en-US" dirty="0">
                <a:solidFill>
                  <a:schemeClr val="bg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 HTML</a:t>
            </a:r>
            <a:endParaRPr lang="ru-RU" dirty="0">
              <a:solidFill>
                <a:schemeClr val="bg1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65058F-E321-9032-58E8-B010BB310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28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449993-AB53-8348-66C0-2FC0B0A19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>
                <a:solidFill>
                  <a:srgbClr val="E76D1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Цель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F35E74-2298-EB3C-29E7-B7AEF351A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Создание удобного и минималистичного дизайна для новостного сайта </a:t>
            </a:r>
            <a:r>
              <a:rPr lang="en-US" dirty="0">
                <a:solidFill>
                  <a:schemeClr val="bg1"/>
                </a:solidFill>
              </a:rPr>
              <a:t>“Alpha-News”</a:t>
            </a:r>
          </a:p>
          <a:p>
            <a:r>
              <a:rPr lang="ru-RU" dirty="0">
                <a:solidFill>
                  <a:schemeClr val="bg1"/>
                </a:solidFill>
              </a:rPr>
              <a:t>Работа с целевой аудиторией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Разработка и отладка функционала сайта</a:t>
            </a:r>
          </a:p>
        </p:txBody>
      </p:sp>
    </p:spTree>
    <p:extLst>
      <p:ext uri="{BB962C8B-B14F-4D97-AF65-F5344CB8AC3E}">
        <p14:creationId xmlns:p14="http://schemas.microsoft.com/office/powerpoint/2010/main" val="21262319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7AEA4EC-C074-C443-E910-749D40FD0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18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0C5A32C-C1BB-8E61-9551-16B14ADF4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27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03FDC26-129F-2D8C-7A1C-519DD2406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80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15C3624-0EE0-059F-FF37-A8A87FC69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03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F0DA13-C966-84BE-07DF-48B6FA67F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401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0FDA80-66CD-E6C5-3D78-D97BFE04C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rgbClr val="E76D1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Характеристики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09472E-E3A0-3AFC-03C0-AC04ED45A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</a:t>
            </a:r>
            <a:r>
              <a:rPr lang="ru-RU" dirty="0">
                <a:solidFill>
                  <a:srgbClr val="E76D14"/>
                </a:solidFill>
              </a:rPr>
              <a:t>Используемые языки </a:t>
            </a:r>
            <a:r>
              <a:rPr lang="ru-RU" dirty="0" err="1">
                <a:solidFill>
                  <a:srgbClr val="E76D14"/>
                </a:solidFill>
              </a:rPr>
              <a:t>програмирования</a:t>
            </a:r>
            <a:r>
              <a:rPr lang="ru-RU" dirty="0">
                <a:solidFill>
                  <a:schemeClr val="bg1"/>
                </a:solidFill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</a:rPr>
              <a:t>HTML</a:t>
            </a:r>
          </a:p>
          <a:p>
            <a:r>
              <a:rPr lang="en-US" dirty="0">
                <a:solidFill>
                  <a:schemeClr val="bg1"/>
                </a:solidFill>
              </a:rPr>
              <a:t>CSS</a:t>
            </a:r>
          </a:p>
          <a:p>
            <a:r>
              <a:rPr lang="en-US" dirty="0">
                <a:solidFill>
                  <a:schemeClr val="bg1"/>
                </a:solidFill>
              </a:rPr>
              <a:t>JavaScript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</a:t>
            </a:r>
            <a:r>
              <a:rPr lang="ru-RU" dirty="0">
                <a:solidFill>
                  <a:srgbClr val="E76D14"/>
                </a:solidFill>
              </a:rPr>
              <a:t>Используемые приложения/утилиты</a:t>
            </a:r>
            <a:r>
              <a:rPr lang="ru-RU" dirty="0">
                <a:solidFill>
                  <a:schemeClr val="bg1"/>
                </a:solidFill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</a:rPr>
              <a:t>Visual Studio Code</a:t>
            </a:r>
          </a:p>
          <a:p>
            <a:r>
              <a:rPr lang="en-US" dirty="0">
                <a:solidFill>
                  <a:schemeClr val="bg1"/>
                </a:solidFill>
              </a:rPr>
              <a:t>Figma</a:t>
            </a:r>
          </a:p>
          <a:p>
            <a:r>
              <a:rPr lang="en-US" dirty="0">
                <a:solidFill>
                  <a:schemeClr val="bg1"/>
                </a:solidFill>
              </a:rPr>
              <a:t>Adobe Color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475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D49024-3945-2145-8E10-3FDAB090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rgbClr val="E76D1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Плюсы</a:t>
            </a:r>
            <a:r>
              <a:rPr lang="ru-RU" dirty="0">
                <a:solidFill>
                  <a:schemeClr val="bg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 и </a:t>
            </a:r>
            <a:r>
              <a:rPr lang="ru-RU" dirty="0">
                <a:solidFill>
                  <a:srgbClr val="E76D1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Минусы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5BCEC6-BA7D-A0A2-81D3-C847D9790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rgbClr val="E76D14"/>
                </a:solidFill>
              </a:rPr>
              <a:t>Плюсы</a:t>
            </a:r>
            <a:r>
              <a:rPr lang="ru-RU" dirty="0">
                <a:solidFill>
                  <a:schemeClr val="bg1"/>
                </a:solidFill>
              </a:rPr>
              <a:t>:</a:t>
            </a:r>
          </a:p>
          <a:p>
            <a:r>
              <a:rPr lang="ru-RU" dirty="0">
                <a:solidFill>
                  <a:schemeClr val="bg1"/>
                </a:solidFill>
              </a:rPr>
              <a:t>Удобство покупки услуг продвижения.</a:t>
            </a:r>
          </a:p>
          <a:p>
            <a:r>
              <a:rPr lang="ru-RU" dirty="0">
                <a:solidFill>
                  <a:schemeClr val="bg1"/>
                </a:solidFill>
              </a:rPr>
              <a:t>Гарантированный прирост посетителей, просмотров.</a:t>
            </a:r>
          </a:p>
          <a:p>
            <a:r>
              <a:rPr lang="ru-RU" dirty="0">
                <a:solidFill>
                  <a:schemeClr val="bg1"/>
                </a:solidFill>
              </a:rPr>
              <a:t>Грамотно подобранная цветовая палитра.</a:t>
            </a:r>
          </a:p>
          <a:p>
            <a:pPr marL="0" indent="0">
              <a:buNone/>
            </a:pPr>
            <a:r>
              <a:rPr lang="ru-RU" dirty="0">
                <a:solidFill>
                  <a:srgbClr val="E76D14"/>
                </a:solidFill>
              </a:rPr>
              <a:t>Минусы</a:t>
            </a:r>
            <a:r>
              <a:rPr lang="ru-RU" dirty="0">
                <a:solidFill>
                  <a:schemeClr val="bg1"/>
                </a:solidFill>
              </a:rPr>
              <a:t>:</a:t>
            </a:r>
          </a:p>
          <a:p>
            <a:r>
              <a:rPr lang="ru-RU" dirty="0">
                <a:solidFill>
                  <a:schemeClr val="bg1"/>
                </a:solidFill>
              </a:rPr>
              <a:t>Смотреть новости можно не бесконечно, список не обновляется</a:t>
            </a:r>
          </a:p>
        </p:txBody>
      </p:sp>
    </p:spTree>
    <p:extLst>
      <p:ext uri="{BB962C8B-B14F-4D97-AF65-F5344CB8AC3E}">
        <p14:creationId xmlns:p14="http://schemas.microsoft.com/office/powerpoint/2010/main" val="2158804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374954-363E-05D2-5BD6-387B3F5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rgbClr val="E76D1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Вывод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29555D-D800-4372-EE96-794717F81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Все поставленные перед собой задачи были выполнены. На выходе я получил тот результат, которого и хотел достичь. Этот проект выполнен не без ошибок, он помог мне увидеть и распознать свои слабые стороны в сфере написания кода.</a:t>
            </a:r>
          </a:p>
        </p:txBody>
      </p:sp>
    </p:spTree>
    <p:extLst>
      <p:ext uri="{BB962C8B-B14F-4D97-AF65-F5344CB8AC3E}">
        <p14:creationId xmlns:p14="http://schemas.microsoft.com/office/powerpoint/2010/main" val="28253607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374954-363E-05D2-5BD6-387B3F56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rgbClr val="E76D1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Благодарю за внимание!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29555D-D800-4372-EE96-794717F81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Контактная информация:</a:t>
            </a:r>
          </a:p>
          <a:p>
            <a:r>
              <a:rPr lang="ru-RU" dirty="0">
                <a:solidFill>
                  <a:schemeClr val="bg1"/>
                </a:solidFill>
              </a:rPr>
              <a:t>Почта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  <a:hlinkClick r:id="rId2"/>
              </a:rPr>
              <a:t>kostiv049@gmail.com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VK</a:t>
            </a:r>
            <a:r>
              <a:rPr lang="en-US">
                <a:solidFill>
                  <a:schemeClr val="bg1"/>
                </a:solidFill>
              </a:rPr>
              <a:t>: https://vk.com/maksimkostiv1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921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ABD831-2D2E-BB61-E280-C3D78DDF2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rgbClr val="E76D1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201DE1-1047-E8BB-5ED1-1E33BFF6D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Разработать дизайн сайта для выбранной мной целевой аудитории, сделать дизайн приятным и удобным для пользователя.</a:t>
            </a:r>
          </a:p>
          <a:p>
            <a:r>
              <a:rPr lang="ru-RU" dirty="0">
                <a:solidFill>
                  <a:schemeClr val="bg1"/>
                </a:solidFill>
              </a:rPr>
              <a:t>Написание различных функций для удобного прочтения новостей.</a:t>
            </a:r>
          </a:p>
          <a:p>
            <a:r>
              <a:rPr lang="ru-RU" dirty="0">
                <a:solidFill>
                  <a:schemeClr val="bg1"/>
                </a:solidFill>
              </a:rPr>
              <a:t>Работа с акцентом внимания пользователя на определенных кнопках.  </a:t>
            </a:r>
          </a:p>
          <a:p>
            <a:r>
              <a:rPr lang="ru-RU" dirty="0">
                <a:solidFill>
                  <a:schemeClr val="bg1"/>
                </a:solidFill>
              </a:rPr>
              <a:t>Создать простейшую систему регистрации с применением Локального Хранилища(</a:t>
            </a:r>
            <a:r>
              <a:rPr lang="en-US" dirty="0">
                <a:solidFill>
                  <a:schemeClr val="bg1"/>
                </a:solidFill>
              </a:rPr>
              <a:t>local Storage</a:t>
            </a:r>
            <a:r>
              <a:rPr lang="ru-RU" dirty="0">
                <a:solidFill>
                  <a:schemeClr val="bg1"/>
                </a:solidFill>
              </a:rPr>
              <a:t>).</a:t>
            </a:r>
          </a:p>
          <a:p>
            <a:r>
              <a:rPr lang="ru-RU" dirty="0">
                <a:solidFill>
                  <a:schemeClr val="bg1"/>
                </a:solidFill>
              </a:rPr>
              <a:t>Создание модальных окон для прочтения новостей.</a:t>
            </a:r>
          </a:p>
        </p:txBody>
      </p:sp>
    </p:spTree>
    <p:extLst>
      <p:ext uri="{BB962C8B-B14F-4D97-AF65-F5344CB8AC3E}">
        <p14:creationId xmlns:p14="http://schemas.microsoft.com/office/powerpoint/2010/main" val="2993932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ABD831-2D2E-BB61-E280-C3D78DDF2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rgbClr val="E76D1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Архитектура сайта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CC6D44F-7D34-0064-260C-D2E0271E2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7" y="1404409"/>
            <a:ext cx="11134725" cy="508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28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ABD831-2D2E-BB61-E280-C3D78DDF2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rgbClr val="E76D1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Целевая аудитория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4656D4-B2A7-0E62-B4C3-BDFFC09A9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495955"/>
            <a:ext cx="8534400" cy="522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13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C97895-0769-0D18-3BC6-9D6E3EAC2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rgbClr val="E76D1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Описание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7139FF-568F-0C1F-68DA-720239A1A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Сайт </a:t>
            </a:r>
            <a:r>
              <a:rPr lang="ru-RU" dirty="0" err="1">
                <a:solidFill>
                  <a:schemeClr val="bg1"/>
                </a:solidFill>
              </a:rPr>
              <a:t>лендинг</a:t>
            </a:r>
            <a:r>
              <a:rPr lang="ru-RU" dirty="0">
                <a:solidFill>
                  <a:schemeClr val="bg1"/>
                </a:solidFill>
              </a:rPr>
              <a:t>/одностраничный.</a:t>
            </a:r>
          </a:p>
          <a:p>
            <a:r>
              <a:rPr lang="ru-RU" dirty="0">
                <a:solidFill>
                  <a:schemeClr val="bg1"/>
                </a:solidFill>
              </a:rPr>
              <a:t>Сайт продает услуги по продвижению. Купить услуги можно будет нажав на кнопку «Продвижение», которые равномерно распределены по сайту.</a:t>
            </a:r>
          </a:p>
          <a:p>
            <a:r>
              <a:rPr lang="ru-RU" dirty="0">
                <a:solidFill>
                  <a:schemeClr val="bg1"/>
                </a:solidFill>
              </a:rPr>
              <a:t>Этот сайт поможет людям продвигать свои проекты в разы проще и легче. Концепция простая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ru-RU" dirty="0">
                <a:solidFill>
                  <a:schemeClr val="bg1"/>
                </a:solidFill>
              </a:rPr>
              <a:t>чем больше платишь – тем выше ваша реклама по сайту. Длительность оказания услуг можно регулировать.</a:t>
            </a:r>
          </a:p>
        </p:txBody>
      </p:sp>
    </p:spTree>
    <p:extLst>
      <p:ext uri="{BB962C8B-B14F-4D97-AF65-F5344CB8AC3E}">
        <p14:creationId xmlns:p14="http://schemas.microsoft.com/office/powerpoint/2010/main" val="559536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F70181-4AA3-A83E-EA78-79830E032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rgbClr val="E76D1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Макет сайта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2463D4-0818-8392-40F4-FA6B10059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90" y="1934584"/>
            <a:ext cx="5668286" cy="30640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4DC7B26-BB8B-A30E-92F6-2764C2C49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425" y="1934584"/>
            <a:ext cx="5668285" cy="305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741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AA4BB0-691F-9921-D59F-DCA9FEEEB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" y="1938036"/>
            <a:ext cx="5668287" cy="30581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504CE57-0842-CCE2-B8B4-9C2D6FCF4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775" y="1938475"/>
            <a:ext cx="5668287" cy="30576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043019-70A7-0B2D-3C38-42EF5F715C96}"/>
              </a:ext>
            </a:extLst>
          </p:cNvPr>
          <p:cNvSpPr txBox="1"/>
          <p:nvPr/>
        </p:nvSpPr>
        <p:spPr>
          <a:xfrm>
            <a:off x="0" y="580451"/>
            <a:ext cx="1219200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ru-RU" sz="4400" dirty="0">
                <a:solidFill>
                  <a:srgbClr val="E76D1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Макет</a:t>
            </a:r>
          </a:p>
        </p:txBody>
      </p:sp>
    </p:spTree>
    <p:extLst>
      <p:ext uri="{BB962C8B-B14F-4D97-AF65-F5344CB8AC3E}">
        <p14:creationId xmlns:p14="http://schemas.microsoft.com/office/powerpoint/2010/main" val="830429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2A7F37-CB40-6CD3-1F39-4DA6F9DC0356}"/>
              </a:ext>
            </a:extLst>
          </p:cNvPr>
          <p:cNvSpPr txBox="1"/>
          <p:nvPr/>
        </p:nvSpPr>
        <p:spPr>
          <a:xfrm>
            <a:off x="0" y="580451"/>
            <a:ext cx="1219200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ru-RU" sz="4400" dirty="0">
                <a:solidFill>
                  <a:srgbClr val="E76D1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Макет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E2D7A79-4915-C443-749B-FDA6DCB68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775" y="1938036"/>
            <a:ext cx="5668287" cy="30581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98B96D5-D5B6-0427-7DD5-1ED25CCDD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8" y="1938036"/>
            <a:ext cx="5668287" cy="305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95945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291</Words>
  <Application>Microsoft Office PowerPoint</Application>
  <PresentationFormat>Широкоэкранный</PresentationFormat>
  <Paragraphs>55</Paragraphs>
  <Slides>28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Rubik</vt:lpstr>
      <vt:lpstr>Тема Office</vt:lpstr>
      <vt:lpstr>Разработка новостного сайта Alpha-News</vt:lpstr>
      <vt:lpstr>Цель</vt:lpstr>
      <vt:lpstr>Задачи</vt:lpstr>
      <vt:lpstr>Архитектура сайта</vt:lpstr>
      <vt:lpstr>Целевая аудитория</vt:lpstr>
      <vt:lpstr>Описание</vt:lpstr>
      <vt:lpstr>Макет сайта</vt:lpstr>
      <vt:lpstr>Презентация PowerPoint</vt:lpstr>
      <vt:lpstr>Презентация PowerPoint</vt:lpstr>
      <vt:lpstr>Презентация PowerPoint</vt:lpstr>
      <vt:lpstr>Презентация PowerPoint</vt:lpstr>
      <vt:lpstr>Дизайн сайта</vt:lpstr>
      <vt:lpstr>Дизайн сайта</vt:lpstr>
      <vt:lpstr>Дизайн сайта</vt:lpstr>
      <vt:lpstr>Дизайн сайта</vt:lpstr>
      <vt:lpstr>Дизайн сайта</vt:lpstr>
      <vt:lpstr>Код HTML</vt:lpstr>
      <vt:lpstr>Презентация PowerPoint</vt:lpstr>
      <vt:lpstr>Код HTML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Характеристики</vt:lpstr>
      <vt:lpstr>Плюсы и Минусы</vt:lpstr>
      <vt:lpstr>Вывод</vt:lpstr>
      <vt:lpstr>Благодарю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новостного сайта Alpha-News</dc:title>
  <dc:creator>максончек</dc:creator>
  <cp:lastModifiedBy>максончек</cp:lastModifiedBy>
  <cp:revision>5</cp:revision>
  <dcterms:created xsi:type="dcterms:W3CDTF">2023-04-16T22:18:19Z</dcterms:created>
  <dcterms:modified xsi:type="dcterms:W3CDTF">2023-06-19T08:42:22Z</dcterms:modified>
</cp:coreProperties>
</file>